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hwsgn8P8CnhAW0SJ9+QCRnBSGp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5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to HTTP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868175" y="1297625"/>
            <a:ext cx="4946400" cy="17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</a:rPr>
              <a:t>Introduction to Http.</a:t>
            </a:r>
            <a:endParaRPr sz="1800">
              <a:highlight>
                <a:schemeClr val="dk1"/>
              </a:highlight>
            </a:endParaRPr>
          </a:p>
        </p:txBody>
      </p:sp>
      <p:sp>
        <p:nvSpPr>
          <p:cNvPr id="168" name="Google Shape;168;p2"/>
          <p:cNvSpPr txBox="1"/>
          <p:nvPr>
            <p:ph type="title"/>
          </p:nvPr>
        </p:nvSpPr>
        <p:spPr>
          <a:xfrm>
            <a:off x="938500" y="445025"/>
            <a:ext cx="57357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/>
          <p:nvPr/>
        </p:nvSpPr>
        <p:spPr>
          <a:xfrm>
            <a:off x="1134575" y="1615450"/>
            <a:ext cx="1082400" cy="6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4523975" y="1659550"/>
            <a:ext cx="1092900" cy="6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3"/>
          <p:cNvCxnSpPr/>
          <p:nvPr/>
        </p:nvCxnSpPr>
        <p:spPr>
          <a:xfrm rot="10800000">
            <a:off x="2216975" y="1826150"/>
            <a:ext cx="2307000" cy="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3"/>
          <p:cNvCxnSpPr/>
          <p:nvPr/>
        </p:nvCxnSpPr>
        <p:spPr>
          <a:xfrm>
            <a:off x="2260325" y="2139775"/>
            <a:ext cx="22203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3"/>
          <p:cNvSpPr txBox="1"/>
          <p:nvPr/>
        </p:nvSpPr>
        <p:spPr>
          <a:xfrm>
            <a:off x="3592425" y="1259350"/>
            <a:ext cx="8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endParaRPr b="0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2314575" y="2290450"/>
            <a:ext cx="7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Send</a:t>
            </a:r>
            <a:endParaRPr b="0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594375" y="351625"/>
            <a:ext cx="416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Introduction to HTTP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/>
          <p:nvPr>
            <p:ph type="title"/>
          </p:nvPr>
        </p:nvSpPr>
        <p:spPr>
          <a:xfrm>
            <a:off x="596925" y="414875"/>
            <a:ext cx="5735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Introduction to HTTP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857375" y="1893925"/>
            <a:ext cx="1242900" cy="5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2806175" y="1631425"/>
            <a:ext cx="942900" cy="10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axios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4396750" y="1893925"/>
            <a:ext cx="1296600" cy="5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4"/>
          <p:cNvCxnSpPr>
            <a:stCxn id="187" idx="1"/>
            <a:endCxn id="186" idx="3"/>
          </p:cNvCxnSpPr>
          <p:nvPr/>
        </p:nvCxnSpPr>
        <p:spPr>
          <a:xfrm rot="10800000">
            <a:off x="3749050" y="2161825"/>
            <a:ext cx="64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4"/>
          <p:cNvCxnSpPr>
            <a:stCxn id="186" idx="1"/>
            <a:endCxn id="185" idx="3"/>
          </p:cNvCxnSpPr>
          <p:nvPr/>
        </p:nvCxnSpPr>
        <p:spPr>
          <a:xfrm rot="10800000">
            <a:off x="2100275" y="2161825"/>
            <a:ext cx="70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4"/>
          <p:cNvCxnSpPr/>
          <p:nvPr/>
        </p:nvCxnSpPr>
        <p:spPr>
          <a:xfrm>
            <a:off x="2147825" y="232195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4"/>
          <p:cNvCxnSpPr/>
          <p:nvPr/>
        </p:nvCxnSpPr>
        <p:spPr>
          <a:xfrm>
            <a:off x="3767513" y="232195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2" name="Google Shape;192;p4"/>
          <p:cNvSpPr txBox="1"/>
          <p:nvPr/>
        </p:nvSpPr>
        <p:spPr>
          <a:xfrm>
            <a:off x="3874200" y="2632825"/>
            <a:ext cx="6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endParaRPr b="1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1870825" y="2571750"/>
            <a:ext cx="7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send</a:t>
            </a:r>
            <a:endParaRPr b="1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